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49" d="100"/>
          <a:sy n="49" d="100"/>
        </p:scale>
        <p:origin x="2574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2096196" y="493957"/>
            <a:ext cx="4931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】《 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》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別紙５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21415"/>
              </p:ext>
            </p:extLst>
          </p:nvPr>
        </p:nvGraphicFramePr>
        <p:xfrm>
          <a:off x="151072" y="799780"/>
          <a:ext cx="6589011" cy="89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ひが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さす</a:t>
                      </a:r>
                      <a:r>
                        <a:rPr kumimoji="1" lang="en-US" altLang="ja-JP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fieldschool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「光るが</a:t>
                      </a:r>
                      <a:r>
                        <a:rPr kumimoji="1" lang="ja-JP" altLang="en-US" dirty="0" err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たどろだんごを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作ろう」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kumimoji="1" lang="ja-JP" altLang="en-US" sz="1400" b="1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b="1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r>
                        <a:rPr kumimoji="1" lang="ja-JP" altLang="en-US" sz="1400" b="1" baseline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 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468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東</a:t>
                      </a:r>
                      <a:r>
                        <a:rPr kumimoji="1" lang="ja-JP" altLang="ja-JP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よか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干潟ビジターセンター「ひがさす」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59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佐賀市東与賀町大字田中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2757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番地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東</a:t>
                      </a:r>
                      <a:r>
                        <a:rPr kumimoji="1" lang="ja-JP" altLang="ja-JP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よか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干潟ビジターセンター「ひがさす」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佐賀市東与賀町大字田中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2757</a:t>
                      </a: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番地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1" lang="ja-JP" altLang="ja-JP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0952-37-0515</a:t>
                      </a:r>
                      <a:endParaRPr kumimoji="1" lang="ja-JP" altLang="ja-JP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higasasu@city.saga.lg.jp</a:t>
                      </a:r>
                      <a:endParaRPr kumimoji="1" lang="ja-JP" altLang="ja-JP" sz="135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25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53510" y="679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561781" y="679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277033" y="2284446"/>
            <a:ext cx="5444683" cy="507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フリーフォーム 12"/>
          <p:cNvSpPr/>
          <p:nvPr/>
        </p:nvSpPr>
        <p:spPr>
          <a:xfrm>
            <a:off x="1853510" y="6715191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1884668" y="493957"/>
            <a:ext cx="5245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第４版（令和５年２月版）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】《 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日以降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》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フリーフォーム 16"/>
          <p:cNvSpPr/>
          <p:nvPr/>
        </p:nvSpPr>
        <p:spPr>
          <a:xfrm>
            <a:off x="1884668" y="2708116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/>
          <p:cNvSpPr/>
          <p:nvPr/>
        </p:nvSpPr>
        <p:spPr>
          <a:xfrm>
            <a:off x="1884668" y="3449734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>
            <a:off x="1884668" y="4521938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1884668" y="7096992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/>
          <p:cNvSpPr/>
          <p:nvPr/>
        </p:nvSpPr>
        <p:spPr>
          <a:xfrm>
            <a:off x="1884668" y="8066285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1884668" y="8784816"/>
            <a:ext cx="171740" cy="165214"/>
          </a:xfrm>
          <a:custGeom>
            <a:avLst/>
            <a:gdLst>
              <a:gd name="connsiteX0" fmla="*/ 0 w 152400"/>
              <a:gd name="connsiteY0" fmla="*/ 0 h 152400"/>
              <a:gd name="connsiteX1" fmla="*/ 104775 w 152400"/>
              <a:gd name="connsiteY1" fmla="*/ 152400 h 152400"/>
              <a:gd name="connsiteX2" fmla="*/ 152400 w 152400"/>
              <a:gd name="connsiteY2" fmla="*/ 0 h 152400"/>
              <a:gd name="connsiteX3" fmla="*/ 152400 w 152400"/>
              <a:gd name="connsiteY3" fmla="*/ 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04775" y="152400"/>
                </a:lnTo>
                <a:lnTo>
                  <a:pt x="152400" y="0"/>
                </a:lnTo>
                <a:lnTo>
                  <a:pt x="152400" y="0"/>
                </a:ln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4725</TotalTime>
  <Words>570</Words>
  <Application>Microsoft Office PowerPoint</Application>
  <PresentationFormat>A4 210 x 297 mm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user</cp:lastModifiedBy>
  <cp:revision>647</cp:revision>
  <cp:lastPrinted>2022-07-11T11:10:24Z</cp:lastPrinted>
  <dcterms:created xsi:type="dcterms:W3CDTF">2021-06-21T06:44:25Z</dcterms:created>
  <dcterms:modified xsi:type="dcterms:W3CDTF">2023-04-02T03:38:11Z</dcterms:modified>
</cp:coreProperties>
</file>